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60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15"/>
    <p:restoredTop sz="94719"/>
  </p:normalViewPr>
  <p:slideViewPr>
    <p:cSldViewPr snapToGrid="0">
      <p:cViewPr varScale="1">
        <p:scale>
          <a:sx n="119" d="100"/>
          <a:sy n="119" d="100"/>
        </p:scale>
        <p:origin x="23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02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36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40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19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99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256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92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44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197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93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7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9E1B7-546A-C546-8C77-51F24BE1E7F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FD621-6446-C244-B912-4CAED2EB9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498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harvgopaluni.com/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a24film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69426-EC83-57A8-51D1-707A69625A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Avenir Book" panose="02000503020000020003" pitchFamily="2" charset="0"/>
                <a:ea typeface="SF Pro Semibold" pitchFamily="2" charset="0"/>
                <a:cs typeface="SF Pro Semibold" pitchFamily="2" charset="0"/>
              </a:rPr>
              <a:t>Final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F6B179-ABB6-A31C-E727-8D0E2542AC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  <a:ea typeface="SF Pro Semibold" pitchFamily="2" charset="0"/>
                <a:cs typeface="SF Pro Semibold" pitchFamily="2" charset="0"/>
              </a:rPr>
              <a:t>Atharv Gopaluni</a:t>
            </a:r>
          </a:p>
        </p:txBody>
      </p:sp>
    </p:spTree>
    <p:extLst>
      <p:ext uri="{BB962C8B-B14F-4D97-AF65-F5344CB8AC3E}">
        <p14:creationId xmlns:p14="http://schemas.microsoft.com/office/powerpoint/2010/main" val="3745096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E642B-599F-69A8-5B38-362CAF683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4D663-6306-F40F-C00D-F7DE70356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3D95E-E7D6-8C5C-9AFB-7FE153334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 algn="l">
              <a:buNone/>
            </a:pPr>
            <a:r>
              <a:rPr lang="en-US" b="0" i="0" u="none" strike="noStrike" dirty="0">
                <a:effectLst/>
                <a:latin typeface="Avenir Book" panose="02000503020000020003" pitchFamily="2" charset="0"/>
              </a:rPr>
              <a:t>I want to update my midterm, which was a website to showcase my media “company.” </a:t>
            </a:r>
          </a:p>
          <a:p>
            <a:pPr marL="0" indent="0" algn="l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 algn="l">
              <a:buNone/>
            </a:pPr>
            <a:r>
              <a:rPr lang="en-US" dirty="0">
                <a:latin typeface="Avenir Book" panose="02000503020000020003" pitchFamily="2" charset="0"/>
              </a:rPr>
              <a:t>I have more projects I want to show, but moreover, I want to add more to it. Under the about me, there will be more about me, and a more comprehensive portfolio of my work outside of the “company.”</a:t>
            </a:r>
          </a:p>
          <a:p>
            <a:pPr marL="0" indent="0" algn="l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 algn="l">
              <a:buNone/>
            </a:pPr>
            <a:r>
              <a:rPr lang="en-US" dirty="0">
                <a:latin typeface="Avenir Book" panose="02000503020000020003" pitchFamily="2" charset="0"/>
              </a:rPr>
              <a:t>My own personal website was currently made on a builder, and I want to rebuild it on full HTML/CSS/JS, while also adding new ideas. Additionally, perhaps I will add a light mode as well.</a:t>
            </a:r>
          </a:p>
        </p:txBody>
      </p:sp>
    </p:spTree>
    <p:extLst>
      <p:ext uri="{BB962C8B-B14F-4D97-AF65-F5344CB8AC3E}">
        <p14:creationId xmlns:p14="http://schemas.microsoft.com/office/powerpoint/2010/main" val="726676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46D28-CEE5-A020-1C4E-6FE0EE516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D0C6F-B325-3701-DA88-FD687257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EBBEE-46A7-C122-20F4-D456487EE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376333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b="0" i="0" u="none" strike="noStrike" dirty="0">
                <a:effectLst/>
                <a:latin typeface="Avenir Book" panose="02000503020000020003" pitchFamily="2" charset="0"/>
                <a:hlinkClick r:id="rId2"/>
              </a:rPr>
              <a:t>https://a24films.com</a:t>
            </a:r>
            <a:endParaRPr lang="en-US" b="0" i="0" u="none" strike="noStrike" dirty="0">
              <a:effectLst/>
              <a:latin typeface="Avenir Book" panose="02000503020000020003" pitchFamily="2" charset="0"/>
            </a:endParaRPr>
          </a:p>
          <a:p>
            <a:pPr marL="0" indent="0" algn="l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 algn="l">
              <a:buNone/>
            </a:pPr>
            <a:r>
              <a:rPr lang="en-US" b="0" i="0" u="none" strike="noStrike" dirty="0">
                <a:effectLst/>
                <a:latin typeface="Avenir Book" panose="02000503020000020003" pitchFamily="2" charset="0"/>
                <a:hlinkClick r:id="rId3"/>
              </a:rPr>
              <a:t>https://</a:t>
            </a:r>
            <a:r>
              <a:rPr lang="en-US" b="0" i="0" u="none" strike="noStrike" dirty="0" err="1">
                <a:effectLst/>
                <a:latin typeface="Avenir Book" panose="02000503020000020003" pitchFamily="2" charset="0"/>
                <a:hlinkClick r:id="rId3"/>
              </a:rPr>
              <a:t>www.atharvgopaluni.com</a:t>
            </a:r>
            <a:endParaRPr lang="en-US" b="0" i="0" u="none" strike="noStrike" dirty="0">
              <a:effectLst/>
              <a:latin typeface="Avenir Book" panose="02000503020000020003" pitchFamily="2" charset="0"/>
            </a:endParaRPr>
          </a:p>
          <a:p>
            <a:pPr marL="0" indent="0" algn="l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 algn="l">
              <a:buNone/>
            </a:pPr>
            <a:r>
              <a:rPr lang="en-US" dirty="0">
                <a:latin typeface="Avenir Book" panose="02000503020000020003" pitchFamily="2" charset="0"/>
              </a:rPr>
              <a:t>I want to further the connection between my website and A24’s with more dramatic graphics and more pages and subpages.</a:t>
            </a:r>
          </a:p>
          <a:p>
            <a:pPr marL="0" indent="0" algn="l">
              <a:buNone/>
            </a:pPr>
            <a:endParaRPr lang="en-US" b="0" i="0" u="none" strike="noStrike" dirty="0">
              <a:effectLst/>
              <a:latin typeface="Avenir Book" panose="02000503020000020003" pitchFamily="2" charset="0"/>
            </a:endParaRPr>
          </a:p>
        </p:txBody>
      </p:sp>
      <p:pic>
        <p:nvPicPr>
          <p:cNvPr id="5" name="Picture 4" descr="A person holding a camera&#10;&#10;Description automatically generated">
            <a:extLst>
              <a:ext uri="{FF2B5EF4-FFF2-40B4-BE49-F238E27FC236}">
                <a16:creationId xmlns:a16="http://schemas.microsoft.com/office/drawing/2014/main" id="{710015B2-4AFD-9695-77A8-28C332BE2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606" y="215092"/>
            <a:ext cx="3157576" cy="18236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DA9432-2AA5-6A9D-78F9-C7278E231AB9}"/>
              </a:ext>
            </a:extLst>
          </p:cNvPr>
          <p:cNvSpPr txBox="1"/>
          <p:nvPr/>
        </p:nvSpPr>
        <p:spPr>
          <a:xfrm>
            <a:off x="5967405" y="2042870"/>
            <a:ext cx="3888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50000"/>
                    <a:lumOff val="50000"/>
                  </a:schemeClr>
                </a:solidFill>
                <a:latin typeface="Avenir Book" panose="02000503020000020003" pitchFamily="2" charset="0"/>
              </a:rPr>
              <a:t>A24 home page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453564-F431-B65F-6912-E875F5EBAC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3879" y="215092"/>
            <a:ext cx="1427223" cy="28688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CF72D6-B578-08B6-02EC-2FA0ED9C5149}"/>
              </a:ext>
            </a:extLst>
          </p:cNvPr>
          <p:cNvSpPr txBox="1"/>
          <p:nvPr/>
        </p:nvSpPr>
        <p:spPr>
          <a:xfrm>
            <a:off x="8303288" y="3009242"/>
            <a:ext cx="3888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50000"/>
                    <a:lumOff val="50000"/>
                  </a:schemeClr>
                </a:solidFill>
                <a:latin typeface="Avenir Book" panose="02000503020000020003" pitchFamily="2" charset="0"/>
              </a:rPr>
              <a:t>A24 menu nav bar</a:t>
            </a:r>
          </a:p>
        </p:txBody>
      </p:sp>
      <p:pic>
        <p:nvPicPr>
          <p:cNvPr id="11" name="Picture 10" descr="A screenshot of a movie&#10;&#10;Description automatically generated">
            <a:extLst>
              <a:ext uri="{FF2B5EF4-FFF2-40B4-BE49-F238E27FC236}">
                <a16:creationId xmlns:a16="http://schemas.microsoft.com/office/drawing/2014/main" id="{4EFC4270-6310-EA7D-9621-3AEB9E545F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0368" y="2463338"/>
            <a:ext cx="3010813" cy="17408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CAB352-316E-3422-B0FA-8421D519E9D8}"/>
              </a:ext>
            </a:extLst>
          </p:cNvPr>
          <p:cNvSpPr txBox="1"/>
          <p:nvPr/>
        </p:nvSpPr>
        <p:spPr>
          <a:xfrm>
            <a:off x="5918038" y="4208369"/>
            <a:ext cx="3888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50000"/>
                    <a:lumOff val="50000"/>
                  </a:schemeClr>
                </a:solidFill>
                <a:latin typeface="Avenir Book" panose="02000503020000020003" pitchFamily="2" charset="0"/>
              </a:rPr>
              <a:t>A24 films page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53C9206-2BC0-4D28-135B-03E77E8525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0017" y="4604576"/>
            <a:ext cx="3496733" cy="20980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3994E23-AF64-2B80-6525-79E12ADE727C}"/>
              </a:ext>
            </a:extLst>
          </p:cNvPr>
          <p:cNvSpPr txBox="1"/>
          <p:nvPr/>
        </p:nvSpPr>
        <p:spPr>
          <a:xfrm>
            <a:off x="8531888" y="6441006"/>
            <a:ext cx="3888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50000"/>
                    <a:lumOff val="50000"/>
                  </a:schemeClr>
                </a:solidFill>
                <a:latin typeface="Avenir Book" panose="02000503020000020003" pitchFamily="2" charset="0"/>
              </a:rPr>
              <a:t>My current personal website</a:t>
            </a:r>
          </a:p>
        </p:txBody>
      </p:sp>
    </p:spTree>
    <p:extLst>
      <p:ext uri="{BB962C8B-B14F-4D97-AF65-F5344CB8AC3E}">
        <p14:creationId xmlns:p14="http://schemas.microsoft.com/office/powerpoint/2010/main" val="769739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915B1-C400-5873-EA44-FA238995C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Schematics/Wireframing</a:t>
            </a:r>
          </a:p>
        </p:txBody>
      </p:sp>
      <p:pic>
        <p:nvPicPr>
          <p:cNvPr id="8" name="Content Placeholder 7" descr="A screen shot of a television&#10;&#10;Description automatically generated">
            <a:extLst>
              <a:ext uri="{FF2B5EF4-FFF2-40B4-BE49-F238E27FC236}">
                <a16:creationId xmlns:a16="http://schemas.microsoft.com/office/drawing/2014/main" id="{A2F759FA-F69B-9CD4-C332-0314EC6D5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73" y="1690688"/>
            <a:ext cx="5928107" cy="3232351"/>
          </a:xfrm>
        </p:spPr>
      </p:pic>
      <p:pic>
        <p:nvPicPr>
          <p:cNvPr id="11" name="Picture 10" descr="A screenshot of a movie&#10;&#10;Description automatically generated">
            <a:extLst>
              <a:ext uri="{FF2B5EF4-FFF2-40B4-BE49-F238E27FC236}">
                <a16:creationId xmlns:a16="http://schemas.microsoft.com/office/drawing/2014/main" id="{E8D6B868-7A84-C3E4-127E-25B00EB93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833" y="3306864"/>
            <a:ext cx="5804124" cy="323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031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D51CA-8EA2-92DD-8D56-CFCD55061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95F1D-EEE7-F421-88D6-2090742E3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HTML/CSS/JS that I will utilize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7FCC-0006-89E9-0314-B634A4971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978025"/>
            <a:ext cx="5257800" cy="4351338"/>
          </a:xfrm>
        </p:spPr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Overlaying text on images</a:t>
            </a:r>
          </a:p>
          <a:p>
            <a:r>
              <a:rPr lang="en-US" dirty="0">
                <a:latin typeface="Avenir Book" panose="02000503020000020003" pitchFamily="2" charset="0"/>
              </a:rPr>
              <a:t>More to come as I think of them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AC1FE1-55A2-3592-7653-E4B378A42F86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venir Book" panose="02000503020000020003" pitchFamily="2" charset="0"/>
              </a:rPr>
              <a:t>Dropdowns</a:t>
            </a:r>
          </a:p>
          <a:p>
            <a:r>
              <a:rPr lang="en-US" dirty="0">
                <a:latin typeface="Avenir Book" panose="02000503020000020003" pitchFamily="2" charset="0"/>
              </a:rPr>
              <a:t>Text input (for search)</a:t>
            </a:r>
          </a:p>
          <a:p>
            <a:r>
              <a:rPr lang="en-US" dirty="0">
                <a:latin typeface="Avenir Book" panose="02000503020000020003" pitchFamily="2" charset="0"/>
              </a:rPr>
              <a:t>Background styling (I want a more “film” feel)</a:t>
            </a:r>
          </a:p>
          <a:p>
            <a:r>
              <a:rPr lang="en-US" dirty="0">
                <a:latin typeface="Avenir Book" panose="02000503020000020003" pitchFamily="2" charset="0"/>
              </a:rPr>
              <a:t>On-click fade information (more dramatic)</a:t>
            </a:r>
          </a:p>
          <a:p>
            <a:r>
              <a:rPr lang="en-US" dirty="0">
                <a:latin typeface="Avenir Book" panose="02000503020000020003" pitchFamily="2" charset="0"/>
              </a:rPr>
              <a:t>Animations</a:t>
            </a:r>
          </a:p>
          <a:p>
            <a:r>
              <a:rPr lang="en-US" dirty="0">
                <a:latin typeface="Avenir Book" panose="02000503020000020003" pitchFamily="2" charset="0"/>
              </a:rPr>
              <a:t>Overlaying pictures on top of one another</a:t>
            </a:r>
          </a:p>
        </p:txBody>
      </p:sp>
    </p:spTree>
    <p:extLst>
      <p:ext uri="{BB962C8B-B14F-4D97-AF65-F5344CB8AC3E}">
        <p14:creationId xmlns:p14="http://schemas.microsoft.com/office/powerpoint/2010/main" val="789704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198</TotalTime>
  <Words>219</Words>
  <Application>Microsoft Macintosh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 Book</vt:lpstr>
      <vt:lpstr>Calibri</vt:lpstr>
      <vt:lpstr>Calibri Light</vt:lpstr>
      <vt:lpstr>Office Theme</vt:lpstr>
      <vt:lpstr>Final Proposal</vt:lpstr>
      <vt:lpstr>Concept</vt:lpstr>
      <vt:lpstr>Inspiration</vt:lpstr>
      <vt:lpstr>Schematics/Wireframing</vt:lpstr>
      <vt:lpstr>NEW HTML/CSS/JS that I will utilize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Proposal</dc:title>
  <dc:creator>Chandra Gopaluni</dc:creator>
  <cp:lastModifiedBy>Chandra Gopaluni</cp:lastModifiedBy>
  <cp:revision>2</cp:revision>
  <dcterms:created xsi:type="dcterms:W3CDTF">2024-02-22T02:52:07Z</dcterms:created>
  <dcterms:modified xsi:type="dcterms:W3CDTF">2024-04-16T03:36:44Z</dcterms:modified>
</cp:coreProperties>
</file>

<file path=docProps/thumbnail.jpeg>
</file>